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C81B67-D264-4A8B-9263-ABFDA2891CDF}"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042E-CB08-40D7-94D1-965EA31300E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43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81B67-D264-4A8B-9263-ABFDA2891CDF}"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538397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81B67-D264-4A8B-9263-ABFDA2891CDF}"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37206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81B67-D264-4A8B-9263-ABFDA2891CDF}"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57481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C81B67-D264-4A8B-9263-ABFDA2891CDF}"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042E-CB08-40D7-94D1-965EA31300E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71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C81B67-D264-4A8B-9263-ABFDA2891CDF}"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92760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C81B67-D264-4A8B-9263-ABFDA2891CDF}"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77685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C81B67-D264-4A8B-9263-ABFDA2891CDF}"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117963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C81B67-D264-4A8B-9263-ABFDA2891CDF}" type="datetimeFigureOut">
              <a:rPr lang="en-US" smtClean="0"/>
              <a:t>6/13/2023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88419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C81B67-D264-4A8B-9263-ABFDA2891CDF}" type="datetimeFigureOut">
              <a:rPr lang="en-US" smtClean="0"/>
              <a:t>6/13/2023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B1042E-CB08-40D7-94D1-965EA31300E8}" type="slidenum">
              <a:rPr lang="en-US" smtClean="0"/>
              <a:t>‹#›</a:t>
            </a:fld>
            <a:endParaRPr lang="en-US"/>
          </a:p>
        </p:txBody>
      </p:sp>
    </p:spTree>
    <p:extLst>
      <p:ext uri="{BB962C8B-B14F-4D97-AF65-F5344CB8AC3E}">
        <p14:creationId xmlns:p14="http://schemas.microsoft.com/office/powerpoint/2010/main" val="5670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C81B67-D264-4A8B-9263-ABFDA2891CDF}"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1042E-CB08-40D7-94D1-965EA31300E8}" type="slidenum">
              <a:rPr lang="en-US" smtClean="0"/>
              <a:t>‹#›</a:t>
            </a:fld>
            <a:endParaRPr lang="en-US"/>
          </a:p>
        </p:txBody>
      </p:sp>
    </p:spTree>
    <p:extLst>
      <p:ext uri="{BB962C8B-B14F-4D97-AF65-F5344CB8AC3E}">
        <p14:creationId xmlns:p14="http://schemas.microsoft.com/office/powerpoint/2010/main" val="303149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C81B67-D264-4A8B-9263-ABFDA2891CDF}" type="datetimeFigureOut">
              <a:rPr lang="en-US" smtClean="0"/>
              <a:t>6/13/2023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B1042E-CB08-40D7-94D1-965EA31300E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923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556C-BBBB-BDEF-ADD3-1B9D8A74369C}"/>
              </a:ext>
            </a:extLst>
          </p:cNvPr>
          <p:cNvSpPr>
            <a:spLocks noGrp="1"/>
          </p:cNvSpPr>
          <p:nvPr>
            <p:ph type="ctrTitle"/>
          </p:nvPr>
        </p:nvSpPr>
        <p:spPr/>
        <p:txBody>
          <a:bodyPr/>
          <a:lstStyle/>
          <a:p>
            <a:pPr algn="ctr"/>
            <a:r>
              <a:rPr lang="en-US" b="1" dirty="0"/>
              <a:t>Demand Estimation and Demand Forecasting </a:t>
            </a:r>
          </a:p>
        </p:txBody>
      </p:sp>
      <p:sp>
        <p:nvSpPr>
          <p:cNvPr id="3" name="Subtitle 2">
            <a:extLst>
              <a:ext uri="{FF2B5EF4-FFF2-40B4-BE49-F238E27FC236}">
                <a16:creationId xmlns:a16="http://schemas.microsoft.com/office/drawing/2014/main" id="{B84BCAF5-DD38-B45D-CAA6-50EC2CE0FEE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892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D1CE-8266-ED93-0158-09AC77BB63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3BCE4A-E6E9-7CE9-085F-356C2C846BE7}"/>
              </a:ext>
            </a:extLst>
          </p:cNvPr>
          <p:cNvSpPr>
            <a:spLocks noGrp="1"/>
          </p:cNvSpPr>
          <p:nvPr>
            <p:ph idx="1"/>
          </p:nvPr>
        </p:nvSpPr>
        <p:spPr/>
        <p:txBody>
          <a:bodyPr>
            <a:normAutofit lnSpcReduction="10000"/>
          </a:bodyPr>
          <a:lstStyle/>
          <a:p>
            <a:pPr marL="0" indent="0" algn="just">
              <a:buNone/>
            </a:pPr>
            <a:r>
              <a:rPr lang="en-US" dirty="0"/>
              <a:t>In Demand estimating manager attempts to quantify the links or relationship between the level of demand and the variables which are determinants to it and is generally used in designing pricing strategy of the firm. In demand estimation manager </a:t>
            </a:r>
            <a:r>
              <a:rPr lang="en-US" dirty="0" err="1"/>
              <a:t>analyse</a:t>
            </a:r>
            <a:r>
              <a:rPr lang="en-US" dirty="0"/>
              <a:t> the impact of future change in price on the quantity demanded. Firm can charge a price that the market will ready to wear to sell its product. Over estimation of demand may lead to an excessive price and lost sales whereas under estimates may lead to setting of low price resulting in reduced profits. In demand estimation data is collected for short period usually a year or less and </a:t>
            </a:r>
            <a:r>
              <a:rPr lang="en-US" dirty="0" err="1"/>
              <a:t>analysed</a:t>
            </a:r>
            <a:r>
              <a:rPr lang="en-US" dirty="0"/>
              <a:t> in relation to various variables to know the impact of each variables mainly the price on the demand </a:t>
            </a:r>
            <a:r>
              <a:rPr lang="en-US" dirty="0" err="1"/>
              <a:t>behaviour</a:t>
            </a:r>
            <a:r>
              <a:rPr lang="en-US" dirty="0"/>
              <a:t> of the customers. It is for a short period.</a:t>
            </a:r>
          </a:p>
          <a:p>
            <a:pPr marL="0" indent="0" algn="just">
              <a:buNone/>
            </a:pPr>
            <a:r>
              <a:rPr lang="en-US" dirty="0"/>
              <a:t>In Demand forecasting mangers forecast the most likely future demand of a product so that he can make necessary arrangement for the various factor of production </a:t>
            </a:r>
            <a:r>
              <a:rPr lang="en-US" dirty="0" err="1"/>
              <a:t>i.e</a:t>
            </a:r>
            <a:r>
              <a:rPr lang="en-US" dirty="0"/>
              <a:t> labor, raw material, machines, money etc. Demand forecasting tells the expected level of demand at some future date on the basis of past and present information. It helped in production planning, new product development, capacity enhancement or new schemes etc. Demand forecasting is generally used for short term estimation as well as long term forecasting.</a:t>
            </a:r>
          </a:p>
        </p:txBody>
      </p:sp>
    </p:spTree>
    <p:extLst>
      <p:ext uri="{BB962C8B-B14F-4D97-AF65-F5344CB8AC3E}">
        <p14:creationId xmlns:p14="http://schemas.microsoft.com/office/powerpoint/2010/main" val="384937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9F350-4DD3-AE24-B952-2918DD9FD0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AD9BC3-4F47-4308-E7F7-0BB990FA4A20}"/>
              </a:ext>
            </a:extLst>
          </p:cNvPr>
          <p:cNvSpPr>
            <a:spLocks noGrp="1"/>
          </p:cNvSpPr>
          <p:nvPr>
            <p:ph idx="1"/>
          </p:nvPr>
        </p:nvSpPr>
        <p:spPr/>
        <p:txBody>
          <a:bodyPr/>
          <a:lstStyle/>
          <a:p>
            <a:pPr marL="0" indent="0" algn="just">
              <a:buNone/>
            </a:pPr>
            <a:r>
              <a:rPr lang="en-US" dirty="0"/>
              <a:t>Thus, demand estimation and forecasting means when, how, where, by whom and how much will be the demand for a product or service in near future. The process of demand estimation/forecasting can be broken into two parts i.e. analysis of the past conditions and analysis of current conditions with reference to a probable future trend. It helps in estimating the most likely demand of a good or service under given business conditions.</a:t>
            </a:r>
          </a:p>
          <a:p>
            <a:pPr marL="0" indent="0" algn="just">
              <a:buNone/>
            </a:pPr>
            <a:endParaRPr lang="en-US" dirty="0"/>
          </a:p>
        </p:txBody>
      </p:sp>
    </p:spTree>
    <p:extLst>
      <p:ext uri="{BB962C8B-B14F-4D97-AF65-F5344CB8AC3E}">
        <p14:creationId xmlns:p14="http://schemas.microsoft.com/office/powerpoint/2010/main" val="304082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7676-1E94-4861-02E8-BDED669F122C}"/>
              </a:ext>
            </a:extLst>
          </p:cNvPr>
          <p:cNvSpPr>
            <a:spLocks noGrp="1"/>
          </p:cNvSpPr>
          <p:nvPr>
            <p:ph type="title"/>
          </p:nvPr>
        </p:nvSpPr>
        <p:spPr/>
        <p:txBody>
          <a:bodyPr/>
          <a:lstStyle/>
          <a:p>
            <a:r>
              <a:rPr lang="en-US" b="1" dirty="0"/>
              <a:t>Features of Demand Forecasting </a:t>
            </a:r>
          </a:p>
        </p:txBody>
      </p:sp>
      <p:sp>
        <p:nvSpPr>
          <p:cNvPr id="3" name="Content Placeholder 2">
            <a:extLst>
              <a:ext uri="{FF2B5EF4-FFF2-40B4-BE49-F238E27FC236}">
                <a16:creationId xmlns:a16="http://schemas.microsoft.com/office/drawing/2014/main" id="{3ED65AB0-DD81-7858-6B44-23B61A5083A9}"/>
              </a:ext>
            </a:extLst>
          </p:cNvPr>
          <p:cNvSpPr>
            <a:spLocks noGrp="1"/>
          </p:cNvSpPr>
          <p:nvPr>
            <p:ph idx="1"/>
          </p:nvPr>
        </p:nvSpPr>
        <p:spPr/>
        <p:txBody>
          <a:bodyPr>
            <a:normAutofit fontScale="92500" lnSpcReduction="10000"/>
          </a:bodyPr>
          <a:lstStyle/>
          <a:p>
            <a:pPr marL="0" indent="0" algn="just">
              <a:buNone/>
            </a:pPr>
            <a:r>
              <a:rPr lang="en-US" dirty="0"/>
              <a:t>The main features of the demand forecasting are;</a:t>
            </a:r>
          </a:p>
          <a:p>
            <a:pPr marL="0" indent="0" algn="just">
              <a:buNone/>
            </a:pPr>
            <a:r>
              <a:rPr lang="en-US" dirty="0"/>
              <a:t>1. Demand Forecasting is a process to investigate and measure the forces that determine sales for existing and new products. </a:t>
            </a:r>
          </a:p>
          <a:p>
            <a:pPr marL="0" indent="0" algn="just">
              <a:buNone/>
            </a:pPr>
            <a:r>
              <a:rPr lang="en-US" dirty="0"/>
              <a:t>2. It is an estimation of most likely future demand for a product under given business conditions.</a:t>
            </a:r>
          </a:p>
          <a:p>
            <a:pPr marL="0" indent="0" algn="just">
              <a:buNone/>
            </a:pPr>
            <a:r>
              <a:rPr lang="en-US" dirty="0"/>
              <a:t>3. It is basically an educated and well thought out guesswork in terms of specific quantities</a:t>
            </a:r>
          </a:p>
          <a:p>
            <a:pPr marL="0" indent="0" algn="just">
              <a:buNone/>
            </a:pPr>
            <a:r>
              <a:rPr lang="en-US" dirty="0"/>
              <a:t>4. Demand Forecasting is done in an uncertain business environment. </a:t>
            </a:r>
          </a:p>
          <a:p>
            <a:pPr marL="0" indent="0" algn="just">
              <a:buNone/>
            </a:pPr>
            <a:r>
              <a:rPr lang="en-US" dirty="0"/>
              <a:t>5. Demand Forecasting is done for a specific period of time (i.e. the sufficient time required to take a decision and put it into action).</a:t>
            </a:r>
          </a:p>
          <a:p>
            <a:pPr marL="0" indent="0" algn="just">
              <a:buNone/>
            </a:pPr>
            <a:r>
              <a:rPr lang="en-US" dirty="0"/>
              <a:t>6. It is based on historical and present information and data. </a:t>
            </a:r>
          </a:p>
          <a:p>
            <a:pPr marL="0" indent="0" algn="just">
              <a:buNone/>
            </a:pPr>
            <a:r>
              <a:rPr lang="en-US" dirty="0"/>
              <a:t>7. It tells us only the approximate expected future demand for a product based on certain assumptions and cannot be 100% precise.</a:t>
            </a:r>
          </a:p>
        </p:txBody>
      </p:sp>
    </p:spTree>
    <p:extLst>
      <p:ext uri="{BB962C8B-B14F-4D97-AF65-F5344CB8AC3E}">
        <p14:creationId xmlns:p14="http://schemas.microsoft.com/office/powerpoint/2010/main" val="260147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AD690-18D7-FF98-CC83-7E1A1724C03D}"/>
              </a:ext>
            </a:extLst>
          </p:cNvPr>
          <p:cNvSpPr>
            <a:spLocks noGrp="1"/>
          </p:cNvSpPr>
          <p:nvPr>
            <p:ph type="title"/>
          </p:nvPr>
        </p:nvSpPr>
        <p:spPr/>
        <p:txBody>
          <a:bodyPr/>
          <a:lstStyle/>
          <a:p>
            <a:r>
              <a:rPr lang="en-US" b="1" dirty="0"/>
              <a:t>Demand Forecasting Process</a:t>
            </a:r>
          </a:p>
        </p:txBody>
      </p:sp>
      <p:sp>
        <p:nvSpPr>
          <p:cNvPr id="3" name="Content Placeholder 2">
            <a:extLst>
              <a:ext uri="{FF2B5EF4-FFF2-40B4-BE49-F238E27FC236}">
                <a16:creationId xmlns:a16="http://schemas.microsoft.com/office/drawing/2014/main" id="{741A32AB-5499-A749-8540-78AA49E8CA12}"/>
              </a:ext>
            </a:extLst>
          </p:cNvPr>
          <p:cNvSpPr>
            <a:spLocks noGrp="1"/>
          </p:cNvSpPr>
          <p:nvPr>
            <p:ph idx="1"/>
          </p:nvPr>
        </p:nvSpPr>
        <p:spPr>
          <a:xfrm>
            <a:off x="886408" y="1825625"/>
            <a:ext cx="10467391" cy="4351338"/>
          </a:xfrm>
        </p:spPr>
        <p:txBody>
          <a:bodyPr>
            <a:normAutofit/>
          </a:bodyPr>
          <a:lstStyle/>
          <a:p>
            <a:pPr marL="0" indent="0" algn="just">
              <a:buNone/>
            </a:pPr>
            <a:r>
              <a:rPr lang="en-US" dirty="0"/>
              <a:t>To have efficient, accurate and reliable demand forecasting a manager must take the following steps;</a:t>
            </a:r>
          </a:p>
          <a:p>
            <a:pPr marL="514350" indent="-514350" algn="just">
              <a:buAutoNum type="arabicPeriod"/>
            </a:pPr>
            <a:r>
              <a:rPr lang="en-US" dirty="0"/>
              <a:t>Specifying the objective of Demand Forecasting</a:t>
            </a:r>
          </a:p>
          <a:p>
            <a:pPr marL="0" indent="0" algn="just">
              <a:buNone/>
            </a:pPr>
            <a:r>
              <a:rPr lang="en-US" dirty="0"/>
              <a:t>While forecasting demand one may have different objectives like quantity and composition of demand, price to be quoted, production planning, inventory planning or capital budgeting, short or long term demand, firm’s market share etc. Thus, the objective for which demand is to be estimated must be clearly defined at first stage. </a:t>
            </a:r>
          </a:p>
          <a:p>
            <a:pPr marL="0" indent="0" algn="just">
              <a:buNone/>
            </a:pPr>
            <a:r>
              <a:rPr lang="en-US" dirty="0"/>
              <a:t>2. Determining the nature of goods </a:t>
            </a:r>
          </a:p>
          <a:p>
            <a:pPr marL="0" indent="0" algn="just">
              <a:buNone/>
            </a:pPr>
            <a:r>
              <a:rPr lang="en-US" dirty="0"/>
              <a:t>The next step in demand forecasting is identification of type of goods as different type of goods such as consumer goods, capital goods, industrial goods, durable and nondurable goods; perishable or seasonal goods have different type of demand pattern. This will help in applying write approach to demand estimation process.</a:t>
            </a:r>
          </a:p>
        </p:txBody>
      </p:sp>
    </p:spTree>
    <p:extLst>
      <p:ext uri="{BB962C8B-B14F-4D97-AF65-F5344CB8AC3E}">
        <p14:creationId xmlns:p14="http://schemas.microsoft.com/office/powerpoint/2010/main" val="145151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D5D0B-5AFF-860E-5961-F2926BD3793D}"/>
              </a:ext>
            </a:extLst>
          </p:cNvPr>
          <p:cNvSpPr>
            <a:spLocks noGrp="1"/>
          </p:cNvSpPr>
          <p:nvPr>
            <p:ph type="title"/>
          </p:nvPr>
        </p:nvSpPr>
        <p:spPr/>
        <p:txBody>
          <a:bodyPr/>
          <a:lstStyle/>
          <a:p>
            <a:r>
              <a:rPr lang="en-US" b="1" dirty="0"/>
              <a:t>Demand Forecasting Process</a:t>
            </a:r>
            <a:endParaRPr lang="en-US" dirty="0"/>
          </a:p>
        </p:txBody>
      </p:sp>
      <p:sp>
        <p:nvSpPr>
          <p:cNvPr id="3" name="Content Placeholder 2">
            <a:extLst>
              <a:ext uri="{FF2B5EF4-FFF2-40B4-BE49-F238E27FC236}">
                <a16:creationId xmlns:a16="http://schemas.microsoft.com/office/drawing/2014/main" id="{3F3880C2-F322-B8BE-23D2-93B3D761AD78}"/>
              </a:ext>
            </a:extLst>
          </p:cNvPr>
          <p:cNvSpPr>
            <a:spLocks noGrp="1"/>
          </p:cNvSpPr>
          <p:nvPr>
            <p:ph idx="1"/>
          </p:nvPr>
        </p:nvSpPr>
        <p:spPr/>
        <p:txBody>
          <a:bodyPr>
            <a:normAutofit/>
          </a:bodyPr>
          <a:lstStyle/>
          <a:p>
            <a:pPr marL="0" indent="0" algn="just">
              <a:buNone/>
            </a:pPr>
            <a:r>
              <a:rPr lang="en-US" dirty="0"/>
              <a:t>3. Determining the time perspective</a:t>
            </a:r>
          </a:p>
          <a:p>
            <a:pPr marL="0" indent="0" algn="just">
              <a:buNone/>
            </a:pPr>
            <a:r>
              <a:rPr lang="en-US" dirty="0"/>
              <a:t>Depending upon the nature of goods and firm’s objective, the demand can be forecasted for short term as well as for long term. In short term many of the determinants of demand may remain constant or not to be change significantly but in long run these determinants may change significantly. Thus, while forecasting demand one has to define the time span for the forecast. The time period is normally divided into short run up to 3 to 6 months, medium term up to 2 or 3 years and long term beyond 3 or 5 years. </a:t>
            </a:r>
          </a:p>
          <a:p>
            <a:pPr marL="0" indent="0">
              <a:buNone/>
            </a:pPr>
            <a:r>
              <a:rPr lang="en-US" dirty="0"/>
              <a:t>4. Determining the level of forecasting;</a:t>
            </a:r>
          </a:p>
          <a:p>
            <a:pPr marL="0" indent="0">
              <a:buNone/>
            </a:pPr>
            <a:r>
              <a:rPr lang="en-US" dirty="0"/>
              <a:t>Demand forecasting may be undertaken at micro or firm level, industry level, macro level or international level. It may be done for product line forecasting, general or specific purpose or for established or new products. There are different factors that influence the demand at different level of forecasting. Thus one must specify the level of forecasting beforehand.</a:t>
            </a:r>
          </a:p>
        </p:txBody>
      </p:sp>
    </p:spTree>
    <p:extLst>
      <p:ext uri="{BB962C8B-B14F-4D97-AF65-F5344CB8AC3E}">
        <p14:creationId xmlns:p14="http://schemas.microsoft.com/office/powerpoint/2010/main" val="312558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0D24-A24A-1867-413B-F0AB24D126C2}"/>
              </a:ext>
            </a:extLst>
          </p:cNvPr>
          <p:cNvSpPr>
            <a:spLocks noGrp="1"/>
          </p:cNvSpPr>
          <p:nvPr>
            <p:ph type="title"/>
          </p:nvPr>
        </p:nvSpPr>
        <p:spPr/>
        <p:txBody>
          <a:bodyPr/>
          <a:lstStyle/>
          <a:p>
            <a:r>
              <a:rPr lang="en-US" b="1" dirty="0"/>
              <a:t>Demand Forecasting Process</a:t>
            </a:r>
            <a:endParaRPr lang="en-US" dirty="0"/>
          </a:p>
        </p:txBody>
      </p:sp>
      <p:sp>
        <p:nvSpPr>
          <p:cNvPr id="3" name="Content Placeholder 2">
            <a:extLst>
              <a:ext uri="{FF2B5EF4-FFF2-40B4-BE49-F238E27FC236}">
                <a16:creationId xmlns:a16="http://schemas.microsoft.com/office/drawing/2014/main" id="{31B6FF51-E591-5584-8B7E-11427DB6FB91}"/>
              </a:ext>
            </a:extLst>
          </p:cNvPr>
          <p:cNvSpPr>
            <a:spLocks noGrp="1"/>
          </p:cNvSpPr>
          <p:nvPr>
            <p:ph idx="1"/>
          </p:nvPr>
        </p:nvSpPr>
        <p:spPr/>
        <p:txBody>
          <a:bodyPr>
            <a:normAutofit fontScale="85000" lnSpcReduction="20000"/>
          </a:bodyPr>
          <a:lstStyle/>
          <a:p>
            <a:pPr marL="0" indent="0" algn="just">
              <a:buNone/>
            </a:pPr>
            <a:r>
              <a:rPr lang="en-US" dirty="0"/>
              <a:t>5. Selection of proper method or technique of forecasting</a:t>
            </a:r>
          </a:p>
          <a:p>
            <a:pPr marL="0" indent="0" algn="just">
              <a:buNone/>
            </a:pPr>
            <a:r>
              <a:rPr lang="en-US" dirty="0"/>
              <a:t>Economists have developed different methods or techniques for forecasting. However, these methods are not suitable for all type of demand forecasting due to the type or objectives of forecasting, data requirement, availability of data and time frame. One has to select an appropriate method for demand forecasting to achieve stated objectives. It also depends upon the purpose, knowledge and experience of the forecaster.</a:t>
            </a:r>
          </a:p>
          <a:p>
            <a:pPr marL="0" indent="0" algn="just">
              <a:buNone/>
            </a:pPr>
            <a:r>
              <a:rPr lang="en-US" dirty="0"/>
              <a:t>6. Data Collection and modification</a:t>
            </a:r>
          </a:p>
          <a:p>
            <a:pPr marL="0" indent="0" algn="just">
              <a:buNone/>
            </a:pPr>
            <a:r>
              <a:rPr lang="en-US" dirty="0"/>
              <a:t>Depending upon the objective and method of forecasting next step in demand forecasting is to collect the required data. There are different method of collection of primary data like observation, interview, survey or questionnaire, focus group discussion methods etc. Data can also be collected from various secondary sources but, this data required modification as it may not be available in the required mode. </a:t>
            </a:r>
          </a:p>
          <a:p>
            <a:pPr marL="0" indent="0" algn="just">
              <a:buNone/>
            </a:pPr>
            <a:r>
              <a:rPr lang="en-US" dirty="0"/>
              <a:t>7. Data analysis and estimations </a:t>
            </a:r>
          </a:p>
          <a:p>
            <a:pPr marL="0" indent="0" algn="just">
              <a:buNone/>
            </a:pPr>
            <a:r>
              <a:rPr lang="en-US" dirty="0"/>
              <a:t>Once the data has been collected and method of data analysis has been </a:t>
            </a:r>
            <a:r>
              <a:rPr lang="en-US" dirty="0" err="1"/>
              <a:t>finalised</a:t>
            </a:r>
            <a:r>
              <a:rPr lang="en-US" dirty="0"/>
              <a:t> the next step in demand forecasting is analysis of data and interpretations of results. The Efficiency of estimation depends upon the efficiency with which it has been </a:t>
            </a:r>
            <a:r>
              <a:rPr lang="en-US" dirty="0" err="1"/>
              <a:t>analysed</a:t>
            </a:r>
            <a:r>
              <a:rPr lang="en-US" dirty="0"/>
              <a:t> and interpretive. Sometimes, estimation required support from background factors which has not been used in estimation process. One mist frequently revised the estimates depending upon the changed business conditions.</a:t>
            </a:r>
          </a:p>
        </p:txBody>
      </p:sp>
    </p:spTree>
    <p:extLst>
      <p:ext uri="{BB962C8B-B14F-4D97-AF65-F5344CB8AC3E}">
        <p14:creationId xmlns:p14="http://schemas.microsoft.com/office/powerpoint/2010/main" val="329653560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TotalTime>
  <Words>1051</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Demand Estimation and Demand Forecasting </vt:lpstr>
      <vt:lpstr>PowerPoint Presentation</vt:lpstr>
      <vt:lpstr>PowerPoint Presentation</vt:lpstr>
      <vt:lpstr>Features of Demand Forecasting </vt:lpstr>
      <vt:lpstr>Demand Forecasting Process</vt:lpstr>
      <vt:lpstr>Demand Forecasting Process</vt:lpstr>
      <vt:lpstr>Demand Forecasting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Estimation and Demand Forecasting </dc:title>
  <dc:creator>ANANYA PRIYA</dc:creator>
  <cp:lastModifiedBy>ANANYA PRIYA</cp:lastModifiedBy>
  <cp:revision>1</cp:revision>
  <dcterms:created xsi:type="dcterms:W3CDTF">2023-06-13T05:14:05Z</dcterms:created>
  <dcterms:modified xsi:type="dcterms:W3CDTF">2023-06-13T05:15:59Z</dcterms:modified>
</cp:coreProperties>
</file>